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562" r:id="rId2"/>
    <p:sldId id="563" r:id="rId3"/>
    <p:sldId id="534" r:id="rId4"/>
    <p:sldId id="561" r:id="rId5"/>
    <p:sldId id="560" r:id="rId6"/>
    <p:sldId id="535" r:id="rId7"/>
    <p:sldId id="421" r:id="rId8"/>
    <p:sldId id="443" r:id="rId9"/>
    <p:sldId id="442" r:id="rId10"/>
    <p:sldId id="441" r:id="rId11"/>
    <p:sldId id="440" r:id="rId12"/>
    <p:sldId id="439" r:id="rId13"/>
    <p:sldId id="438" r:id="rId14"/>
    <p:sldId id="437" r:id="rId15"/>
    <p:sldId id="436" r:id="rId16"/>
    <p:sldId id="570" r:id="rId17"/>
    <p:sldId id="564" r:id="rId18"/>
    <p:sldId id="565" r:id="rId19"/>
    <p:sldId id="566" r:id="rId20"/>
    <p:sldId id="567" r:id="rId21"/>
    <p:sldId id="568" r:id="rId22"/>
    <p:sldId id="56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5B27A7-2229-4D0B-8C30-26B27FCFD54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5B27A7-2229-4D0B-8C30-26B27FCFD54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69939" y="381000"/>
            <a:ext cx="6373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c£m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k¶n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-X-\m-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s¡m­v</a:t>
            </a:r>
            <a:r>
              <a:rPr lang="en-US" sz="3000" b="1" dirty="0">
                <a:latin typeface="ML-Aathira" pitchFamily="82" charset="0"/>
              </a:rPr>
              <a:t> Cu c£-</a:t>
            </a:r>
            <a:r>
              <a:rPr lang="en-US" sz="3000" b="1" dirty="0" err="1">
                <a:latin typeface="ML-Aathira" pitchFamily="82" charset="0"/>
              </a:rPr>
              <a:t>bn-te¡v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Gh-scbpw</a:t>
            </a:r>
            <a:r>
              <a:rPr lang="en-US" sz="3000" b="1" dirty="0">
                <a:latin typeface="ML-Aathira" pitchFamily="82" charset="0"/>
              </a:rPr>
              <a:t> £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ssZhnI</a:t>
            </a:r>
            <a:r>
              <a:rPr lang="en-US" sz="3000" b="1" dirty="0">
                <a:latin typeface="ML-Aathira" pitchFamily="82" charset="0"/>
              </a:rPr>
              <a:t> Poh³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c£m</a:t>
            </a:r>
            <a:r>
              <a:rPr lang="en-US" sz="3000" b="1" dirty="0">
                <a:latin typeface="ML-Aathira" pitchFamily="82" charset="0"/>
              </a:rPr>
              <a:t>-I-c-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km¶n²yw \mw </a:t>
            </a:r>
            <a:r>
              <a:rPr lang="en-US" sz="3000" b="1" dirty="0" err="1">
                <a:latin typeface="ML-Aathira" pitchFamily="82" charset="0"/>
              </a:rPr>
              <a:t>C¶v</a:t>
            </a:r>
            <a:r>
              <a:rPr lang="en-US" sz="3000" b="1" dirty="0">
                <a:latin typeface="ML-Aathira" pitchFamily="82" charset="0"/>
              </a:rPr>
              <a:t> A\p-`-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-¨-</a:t>
            </a:r>
            <a:r>
              <a:rPr lang="en-US" sz="3000" b="1" dirty="0" err="1">
                <a:latin typeface="ML-Aathira" pitchFamily="82" charset="0"/>
              </a:rPr>
              <a:t>dn-bp</a:t>
            </a:r>
            <a:r>
              <a:rPr lang="en-US" sz="3000" b="1" dirty="0">
                <a:latin typeface="ML-Aathira" pitchFamily="82" charset="0"/>
              </a:rPr>
              <a:t>-¶Xv </a:t>
            </a:r>
            <a:r>
              <a:rPr lang="en-US" sz="3000" b="1" dirty="0" err="1">
                <a:latin typeface="ML-Aathira" pitchFamily="82" charset="0"/>
              </a:rPr>
              <a:t>IqZmiIfn-eq-sS-bm-Wv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6146" name="Picture 2" descr="D:\web photo\lession 9\2\Jesus-Christ-Widescreen-Wallpapers-01.jpg"/>
          <p:cNvPicPr>
            <a:picLocks noChangeAspect="1" noChangeArrowheads="1"/>
          </p:cNvPicPr>
          <p:nvPr/>
        </p:nvPicPr>
        <p:blipFill>
          <a:blip r:embed="rId2" cstate="print"/>
          <a:srcRect b="4351"/>
          <a:stretch>
            <a:fillRect/>
          </a:stretch>
        </p:blipFill>
        <p:spPr bwMode="auto">
          <a:xfrm>
            <a:off x="2133600" y="3429001"/>
            <a:ext cx="4779966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457200"/>
            <a:ext cx="6548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hnip-²o-I-cn-¡p¶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IÀa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85344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ac-</a:t>
            </a:r>
            <a:r>
              <a:rPr lang="en-US" sz="3000" b="1" dirty="0" err="1">
                <a:latin typeface="ML-Aathira" pitchFamily="82" charset="0"/>
              </a:rPr>
              <a:t>tWm</a:t>
            </a:r>
            <a:r>
              <a:rPr lang="en-US" sz="3000" b="1" dirty="0">
                <a:latin typeface="ML-Aathira" pitchFamily="82" charset="0"/>
              </a:rPr>
              <a:t>-°m-\-§fn-</a:t>
            </a:r>
            <a:r>
              <a:rPr lang="en-US" sz="3000" b="1" dirty="0" err="1">
                <a:latin typeface="ML-Aathira" pitchFamily="82" charset="0"/>
              </a:rPr>
              <a:t>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-Sp¯ </a:t>
            </a:r>
            <a:r>
              <a:rPr lang="en-US" sz="3000" b="1" dirty="0" err="1">
                <a:latin typeface="ML-Aathira" pitchFamily="82" charset="0"/>
              </a:rPr>
              <a:t>c£m</a:t>
            </a:r>
            <a:r>
              <a:rPr lang="en-US" sz="3000" b="1" dirty="0">
                <a:latin typeface="ML-Aathira" pitchFamily="82" charset="0"/>
              </a:rPr>
              <a:t>-I-c-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]m]-tam-N-\-¯n-</a:t>
            </a:r>
            <a:r>
              <a:rPr lang="en-US" sz="3000" b="1" dirty="0" err="1">
                <a:latin typeface="ML-Aathira" pitchFamily="82" charset="0"/>
              </a:rPr>
              <a:t>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Hcp-hs</a:t>
            </a:r>
            <a:r>
              <a:rPr lang="en-US" sz="3000" b="1" dirty="0">
                <a:latin typeface="ML-Aathira" pitchFamily="82" charset="0"/>
              </a:rPr>
              <a:t>\ B\-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IqZmiIfn-eqsS</a:t>
            </a:r>
            <a:r>
              <a:rPr lang="en-US" sz="3000" b="1" dirty="0">
                <a:latin typeface="ML-Aathira" pitchFamily="82" charset="0"/>
              </a:rPr>
              <a:t> ]cn-ip-²m-ßm-hns\ \½p-sS-taÂ kar-²-ambn </a:t>
            </a:r>
            <a:r>
              <a:rPr lang="en-US" sz="3000" b="1" dirty="0" err="1">
                <a:latin typeface="ML-Aathira" pitchFamily="82" charset="0"/>
              </a:rPr>
              <a:t>hÀjn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]m]-tam-N\w \</a:t>
            </a:r>
            <a:r>
              <a:rPr lang="en-US" sz="3000" b="1" dirty="0" err="1">
                <a:latin typeface="ML-Aathira" pitchFamily="82" charset="0"/>
              </a:rPr>
              <a:t>ÂIn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]m-h-c-¯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\s½ </a:t>
            </a:r>
            <a:r>
              <a:rPr lang="en-US" sz="3000" b="1" dirty="0" err="1">
                <a:latin typeface="ML-Aathira" pitchFamily="82" charset="0"/>
              </a:rPr>
              <a:t>Ahn-Sp¶p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nd-bv¡p-Ibpw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847460"/>
            <a:ext cx="3505200" cy="301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457200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Ir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]m-h-c-¯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Nmep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00" y="1853148"/>
            <a:ext cx="6248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Cutim-bm-Ip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Dd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-S-¯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n¶p-amWv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IqZmiIfm-Ip</a:t>
            </a:r>
            <a:r>
              <a:rPr lang="en-US" sz="3000" b="1" dirty="0">
                <a:latin typeface="ML-Aathira" pitchFamily="82" charset="0"/>
              </a:rPr>
              <a:t>¶ \</a:t>
            </a:r>
            <a:r>
              <a:rPr lang="en-US" sz="3000" b="1" dirty="0" err="1">
                <a:latin typeface="ML-Aathira" pitchFamily="82" charset="0"/>
              </a:rPr>
              <a:t>oÀ¨m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-IÄ \½n-te¡v </a:t>
            </a:r>
            <a:r>
              <a:rPr lang="en-US" sz="3000" b="1" dirty="0" err="1">
                <a:latin typeface="ML-Aathira" pitchFamily="82" charset="0"/>
              </a:rPr>
              <a:t>Hgp-Ip</a:t>
            </a:r>
            <a:r>
              <a:rPr lang="en-US" sz="3000" b="1" dirty="0">
                <a:latin typeface="ML-Aathira" pitchFamily="82" charset="0"/>
              </a:rPr>
              <a:t>-¶-Xv.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-a-¡-fm-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-\p-ff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hnfn¡v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Xyp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 \ÂIm³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B\p-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kuP</a:t>
            </a:r>
            <a:r>
              <a:rPr lang="en-US" sz="3000" b="1" dirty="0">
                <a:latin typeface="ML-Aathira" pitchFamily="82" charset="0"/>
              </a:rPr>
              <a:t>-\y-</a:t>
            </a:r>
            <a:r>
              <a:rPr lang="en-US" sz="3000" b="1" dirty="0" err="1">
                <a:latin typeface="ML-Aathira" pitchFamily="82" charset="0"/>
              </a:rPr>
              <a:t>hpamb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</a:t>
            </a:r>
            <a:r>
              <a:rPr lang="en-US" sz="3000" b="1" dirty="0">
                <a:latin typeface="ML-Aathira" pitchFamily="82" charset="0"/>
              </a:rPr>
              <a:t>-b-hp-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]m-h-cw.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kuP</a:t>
            </a:r>
            <a:r>
              <a:rPr lang="en-US" sz="3000" b="1" dirty="0">
                <a:latin typeface="ML-Aathira" pitchFamily="82" charset="0"/>
              </a:rPr>
              <a:t>-\y-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 </a:t>
            </a:r>
            <a:r>
              <a:rPr lang="en-US" sz="3000" b="1" dirty="0" err="1">
                <a:latin typeface="ML-Aathira" pitchFamily="82" charset="0"/>
              </a:rPr>
              <a:t>IqZmiIfn-eqsS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e`n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  <p:pic>
        <p:nvPicPr>
          <p:cNvPr id="8194" name="Picture 2" descr="D:\web photo\lession 9\2\Jesus Christ 11 f 944.jpg"/>
          <p:cNvPicPr>
            <a:picLocks noChangeAspect="1" noChangeArrowheads="1"/>
          </p:cNvPicPr>
          <p:nvPr/>
        </p:nvPicPr>
        <p:blipFill>
          <a:blip r:embed="rId2"/>
          <a:srcRect l="28676" r="32496"/>
          <a:stretch>
            <a:fillRect/>
          </a:stretch>
        </p:blipFill>
        <p:spPr bwMode="auto">
          <a:xfrm>
            <a:off x="0" y="1600200"/>
            <a:ext cx="2386552" cy="4343400"/>
          </a:xfrm>
          <a:prstGeom prst="rect">
            <a:avLst/>
          </a:prstGeom>
          <a:noFill/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81000"/>
            <a:ext cx="4059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hnizm-khpw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1219200"/>
            <a:ext cx="8534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Cutim-bn-eqsS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kwPm</a:t>
            </a:r>
            <a:r>
              <a:rPr lang="en-US" sz="2800" b="1" dirty="0">
                <a:latin typeface="ML-Aathira" pitchFamily="82" charset="0"/>
              </a:rPr>
              <a:t>-X-am-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Ir</a:t>
            </a:r>
            <a:r>
              <a:rPr lang="en-US" sz="2800" b="1" dirty="0">
                <a:latin typeface="ML-Aathira" pitchFamily="82" charset="0"/>
              </a:rPr>
              <a:t>]m-</a:t>
            </a:r>
            <a:r>
              <a:rPr lang="en-US" sz="2800" b="1" dirty="0" err="1">
                <a:latin typeface="ML-Aathira" pitchFamily="82" charset="0"/>
              </a:rPr>
              <a:t>hcw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e`n</a:t>
            </a:r>
            <a:r>
              <a:rPr lang="en-US" sz="2800" b="1" dirty="0">
                <a:latin typeface="ML-Aathira" pitchFamily="82" charset="0"/>
              </a:rPr>
              <a:t>-¡p-hm³ \</a:t>
            </a:r>
            <a:r>
              <a:rPr lang="en-US" sz="2800" b="1" dirty="0" err="1">
                <a:latin typeface="ML-Aathira" pitchFamily="82" charset="0"/>
              </a:rPr>
              <a:t>ap¡v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hnizmkw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Bh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iy</a:t>
            </a:r>
            <a:r>
              <a:rPr lang="en-US" sz="2800" b="1" dirty="0">
                <a:latin typeface="ML-Aathira" pitchFamily="82" charset="0"/>
              </a:rPr>
              <a:t>-am-</a:t>
            </a:r>
            <a:r>
              <a:rPr lang="en-US" sz="2800" b="1" dirty="0" err="1">
                <a:latin typeface="ML-Aathira" pitchFamily="82" charset="0"/>
              </a:rPr>
              <a:t>Wv</a:t>
            </a:r>
            <a:r>
              <a:rPr lang="en-US" sz="2800" b="1" dirty="0">
                <a:latin typeface="ML-Aathira" pitchFamily="82" charset="0"/>
              </a:rPr>
              <a:t>. </a:t>
            </a:r>
            <a:r>
              <a:rPr lang="en-US" sz="2800" b="1" dirty="0" err="1">
                <a:latin typeface="ML-Aathira" pitchFamily="82" charset="0"/>
              </a:rPr>
              <a:t>hnizm-kn</a:t>
            </a:r>
            <a:r>
              <a:rPr lang="en-US" sz="2800" b="1" dirty="0">
                <a:latin typeface="ML-Aathira" pitchFamily="82" charset="0"/>
              </a:rPr>
              <a:t>-¡m-¯-</a:t>
            </a:r>
            <a:r>
              <a:rPr lang="en-US" sz="2800" b="1" dirty="0" err="1">
                <a:latin typeface="ML-Aathira" pitchFamily="82" charset="0"/>
              </a:rPr>
              <a:t>hÀ¡v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IqZmi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shdpw</a:t>
            </a:r>
            <a:r>
              <a:rPr lang="en-US" sz="2800" b="1" dirty="0">
                <a:latin typeface="ML-Aathira" pitchFamily="82" charset="0"/>
              </a:rPr>
              <a:t> BN-c-W-§Ä am{</a:t>
            </a:r>
            <a:r>
              <a:rPr lang="en-US" sz="2800" b="1" dirty="0" err="1">
                <a:latin typeface="ML-Aathira" pitchFamily="82" charset="0"/>
              </a:rPr>
              <a:t>Xw</a:t>
            </a:r>
            <a:r>
              <a:rPr lang="en-US" sz="2800" b="1" dirty="0">
                <a:latin typeface="ML-Aathira" pitchFamily="82" charset="0"/>
              </a:rPr>
              <a:t>.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kuP</a:t>
            </a:r>
            <a:r>
              <a:rPr lang="en-US" sz="2800" b="1" dirty="0">
                <a:latin typeface="ML-Aathira" pitchFamily="82" charset="0"/>
              </a:rPr>
              <a:t>-\y-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Zm</a:t>
            </a:r>
            <a:r>
              <a:rPr lang="en-US" sz="2800" b="1" dirty="0">
                <a:latin typeface="ML-Aathira" pitchFamily="82" charset="0"/>
              </a:rPr>
              <a:t>\</a:t>
            </a:r>
            <a:r>
              <a:rPr lang="en-US" sz="2800" b="1" dirty="0" err="1">
                <a:latin typeface="ML-Aathira" pitchFamily="82" charset="0"/>
              </a:rPr>
              <a:t>hpw</a:t>
            </a:r>
            <a:r>
              <a:rPr lang="en-US" sz="2800" b="1" dirty="0">
                <a:latin typeface="ML-Aathira" pitchFamily="82" charset="0"/>
              </a:rPr>
              <a:t> a\p-</a:t>
            </a:r>
            <a:r>
              <a:rPr lang="en-US" sz="2800" b="1" dirty="0" err="1">
                <a:latin typeface="ML-Aathira" pitchFamily="82" charset="0"/>
              </a:rPr>
              <a:t>jysâ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hnizm-khpw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H¶p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tN</a:t>
            </a:r>
            <a:r>
              <a:rPr lang="en-US" sz="2800" b="1" dirty="0">
                <a:latin typeface="ML-Aathira" pitchFamily="82" charset="0"/>
              </a:rPr>
              <a:t>-cp¶ </a:t>
            </a:r>
            <a:r>
              <a:rPr lang="en-US" sz="2800" b="1" dirty="0" err="1">
                <a:latin typeface="ML-Aathira" pitchFamily="82" charset="0"/>
              </a:rPr>
              <a:t>thZn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IqZmiIÄ</a:t>
            </a:r>
            <a:r>
              <a:rPr lang="en-US" sz="2800" b="1" dirty="0">
                <a:latin typeface="ML-Aathira" pitchFamily="82" charset="0"/>
              </a:rPr>
              <a:t> \ne-</a:t>
            </a:r>
            <a:r>
              <a:rPr lang="en-US" sz="2800" b="1" dirty="0" err="1">
                <a:latin typeface="ML-Aathira" pitchFamily="82" charset="0"/>
              </a:rPr>
              <a:t>sIm</a:t>
            </a:r>
            <a:r>
              <a:rPr lang="en-US" sz="2800" b="1" dirty="0">
                <a:latin typeface="ML-Aathira" pitchFamily="82" charset="0"/>
              </a:rPr>
              <a:t>-f-</a:t>
            </a:r>
            <a:r>
              <a:rPr lang="en-US" sz="2800" b="1" dirty="0" err="1">
                <a:latin typeface="ML-Aathira" pitchFamily="82" charset="0"/>
              </a:rPr>
              <a:t>fp</a:t>
            </a:r>
            <a:r>
              <a:rPr lang="en-US" sz="2800" b="1" dirty="0">
                <a:latin typeface="ML-Aathira" pitchFamily="82" charset="0"/>
              </a:rPr>
              <a:t>-¶p</a:t>
            </a:r>
            <a:r>
              <a:rPr lang="en-US" b="1" dirty="0">
                <a:latin typeface="ML-Aathira" pitchFamily="82" charset="0"/>
              </a:rPr>
              <a:t>.</a:t>
            </a:r>
          </a:p>
        </p:txBody>
      </p:sp>
      <p:pic>
        <p:nvPicPr>
          <p:cNvPr id="9218" name="Picture 2" descr="D:\web photo\lession 9\2\Pope Ben Baptism_Of_Chil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583780"/>
            <a:ext cx="3657600" cy="243602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52400" y="3381613"/>
            <a:ext cx="5257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000" b="1" dirty="0">
                <a:latin typeface="ML-Aathira" pitchFamily="82" charset="0"/>
              </a:rPr>
              <a:t>DZm-l-c-W-¯n\v, ]cn-ip² amt½m-Zo-k-bn-eqsS Ir]m-h-c</a:t>
            </a:r>
            <a:r>
              <a:rPr lang="en-US" sz="3000" b="1" dirty="0">
                <a:latin typeface="ML-Aathira" pitchFamily="82" charset="0"/>
              </a:rPr>
              <a:t>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oÀ¨m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-h-\n-</a:t>
            </a:r>
            <a:r>
              <a:rPr lang="en-US" sz="3000" b="1" dirty="0" err="1">
                <a:latin typeface="ML-Aathira" pitchFamily="82" charset="0"/>
              </a:rPr>
              <a:t>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Hgp</a:t>
            </a:r>
            <a:r>
              <a:rPr lang="en-US" sz="3000" b="1" dirty="0">
                <a:latin typeface="ML-Aathira" pitchFamily="82" charset="0"/>
              </a:rPr>
              <a:t>-In-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-¯p-t¼mÄ </a:t>
            </a:r>
            <a:r>
              <a:rPr lang="en-US" sz="3000" b="1" dirty="0" err="1">
                <a:latin typeface="ML-Aathira" pitchFamily="82" charset="0"/>
              </a:rPr>
              <a:t>AtX</a:t>
            </a:r>
            <a:r>
              <a:rPr lang="en-US" sz="3000" b="1" dirty="0">
                <a:latin typeface="ML-Aathira" pitchFamily="82" charset="0"/>
              </a:rPr>
              <a:t> amt½m-Zo-k-bn-eqsS Hcph³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epÅ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s¯bpw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</a:t>
            </a:r>
            <a:r>
              <a:rPr lang="en-US" sz="3000" b="1" dirty="0">
                <a:latin typeface="ML-Aathira" pitchFamily="82" charset="0"/>
              </a:rPr>
              <a:t>¸-</a:t>
            </a:r>
            <a:r>
              <a:rPr lang="en-US" sz="3000" b="1" dirty="0" err="1">
                <a:latin typeface="ML-Aathira" pitchFamily="82" charset="0"/>
              </a:rPr>
              <a:t>Ws¯bpw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Dds</a:t>
            </a:r>
            <a:r>
              <a:rPr lang="en-US" sz="3000" b="1" dirty="0">
                <a:latin typeface="ML-Aathira" pitchFamily="82" charset="0"/>
              </a:rPr>
              <a:t>¡ {]</a:t>
            </a:r>
            <a:r>
              <a:rPr lang="en-US" sz="3000" b="1" dirty="0" err="1">
                <a:latin typeface="ML-Aathira" pitchFamily="82" charset="0"/>
              </a:rPr>
              <a:t>tLm-jn</a:t>
            </a:r>
            <a:r>
              <a:rPr lang="en-US" sz="3000" b="1" dirty="0">
                <a:latin typeface="ML-Aathira" pitchFamily="82" charset="0"/>
              </a:rPr>
              <a:t>-¡p-¶p. 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457200"/>
            <a:ext cx="76001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Øm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0668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amt½m-Zo-km-bn-eqsS \mw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-a-¡-</a:t>
            </a:r>
            <a:r>
              <a:rPr lang="en-US" sz="2800" b="1" dirty="0" err="1">
                <a:latin typeface="ML-Aathira" pitchFamily="82" charset="0"/>
              </a:rPr>
              <a:t>fmbn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ho­pw</a:t>
            </a:r>
            <a:r>
              <a:rPr lang="en-US" sz="2800" b="1" dirty="0">
                <a:latin typeface="ML-Aathira" pitchFamily="82" charset="0"/>
              </a:rPr>
              <a:t> P\n-¡p-</a:t>
            </a:r>
            <a:r>
              <a:rPr lang="en-US" sz="2800" b="1" dirty="0" err="1">
                <a:latin typeface="ML-Aathira" pitchFamily="82" charset="0"/>
              </a:rPr>
              <a:t>Ibpw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anin</a:t>
            </a:r>
            <a:r>
              <a:rPr lang="en-US" sz="2800" b="1" dirty="0">
                <a:latin typeface="ML-Aathira" pitchFamily="82" charset="0"/>
              </a:rPr>
              <a:t>-lm-</a:t>
            </a:r>
            <a:r>
              <a:rPr lang="en-US" sz="2800" b="1" dirty="0" err="1">
                <a:latin typeface="ML-Aathira" pitchFamily="82" charset="0"/>
              </a:rPr>
              <a:t>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ico</a:t>
            </a:r>
            <a:r>
              <a:rPr lang="en-US" sz="2800" b="1" dirty="0">
                <a:latin typeface="ML-Aathira" pitchFamily="82" charset="0"/>
              </a:rPr>
              <a:t>-c-¯</a:t>
            </a:r>
            <a:r>
              <a:rPr lang="en-US" sz="2800" b="1" dirty="0" err="1">
                <a:latin typeface="ML-Aathira" pitchFamily="82" charset="0"/>
              </a:rPr>
              <a:t>nse</a:t>
            </a:r>
            <a:r>
              <a:rPr lang="en-US" sz="2800" b="1" dirty="0">
                <a:latin typeface="ML-Aathira" pitchFamily="82" charset="0"/>
              </a:rPr>
              <a:t> þ </a:t>
            </a:r>
            <a:r>
              <a:rPr lang="en-US" sz="2800" b="1" dirty="0" err="1">
                <a:latin typeface="ML-Aathira" pitchFamily="82" charset="0"/>
              </a:rPr>
              <a:t>k`-bnse</a:t>
            </a:r>
            <a:r>
              <a:rPr lang="en-US" sz="2800" b="1" dirty="0">
                <a:latin typeface="ML-Aathira" pitchFamily="82" charset="0"/>
              </a:rPr>
              <a:t> þ </a:t>
            </a:r>
            <a:r>
              <a:rPr lang="en-US" sz="2800" b="1" dirty="0" err="1">
                <a:latin typeface="ML-Aathira" pitchFamily="82" charset="0"/>
              </a:rPr>
              <a:t>AwK</a:t>
            </a:r>
            <a:r>
              <a:rPr lang="en-US" sz="2800" b="1" dirty="0">
                <a:latin typeface="ML-Aathira" pitchFamily="82" charset="0"/>
              </a:rPr>
              <a:t>-§-</a:t>
            </a:r>
            <a:r>
              <a:rPr lang="en-US" sz="2800" b="1" dirty="0" err="1">
                <a:latin typeface="ML-Aathira" pitchFamily="82" charset="0"/>
              </a:rPr>
              <a:t>fmbn¯ocpIbpw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sN¿p</a:t>
            </a:r>
            <a:r>
              <a:rPr lang="en-US" sz="2800" b="1" dirty="0">
                <a:latin typeface="ML-Aathira" pitchFamily="82" charset="0"/>
              </a:rPr>
              <a:t>-¶p. </a:t>
            </a:r>
            <a:r>
              <a:rPr lang="en-US" sz="2800" b="1" dirty="0" err="1">
                <a:latin typeface="ML-Aathira" pitchFamily="82" charset="0"/>
              </a:rPr>
              <a:t>ssXem</a:t>
            </a:r>
            <a:r>
              <a:rPr lang="en-US" sz="2800" b="1" dirty="0">
                <a:latin typeface="ML-Aathira" pitchFamily="82" charset="0"/>
              </a:rPr>
              <a:t>-`n-</a:t>
            </a:r>
            <a:r>
              <a:rPr lang="en-US" sz="2800" b="1" dirty="0" err="1">
                <a:latin typeface="ML-Aathira" pitchFamily="82" charset="0"/>
              </a:rPr>
              <a:t>tj</a:t>
            </a:r>
            <a:r>
              <a:rPr lang="en-US" sz="2800" b="1" dirty="0">
                <a:latin typeface="ML-Aathira" pitchFamily="82" charset="0"/>
              </a:rPr>
              <a:t>-I-¯n-</a:t>
            </a:r>
            <a:r>
              <a:rPr lang="en-US" sz="2800" b="1" dirty="0" err="1">
                <a:latin typeface="ML-Aathira" pitchFamily="82" charset="0"/>
              </a:rPr>
              <a:t>eqsS</a:t>
            </a:r>
            <a:r>
              <a:rPr lang="en-US" sz="2800" b="1" dirty="0">
                <a:latin typeface="ML-Aathira" pitchFamily="82" charset="0"/>
              </a:rPr>
              <a:t> ]cn-ip-²m-ßm-hnsâ </a:t>
            </a:r>
            <a:r>
              <a:rPr lang="en-US" sz="2800" b="1" dirty="0" err="1">
                <a:latin typeface="ML-Aathira" pitchFamily="82" charset="0"/>
              </a:rPr>
              <a:t>iàn-bmÂ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ndªv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hnizm</a:t>
            </a:r>
            <a:r>
              <a:rPr lang="en-US" sz="2800" b="1" dirty="0">
                <a:latin typeface="ML-Aathira" pitchFamily="82" charset="0"/>
              </a:rPr>
              <a:t>-k-¯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Dd</a:t>
            </a:r>
            <a:r>
              <a:rPr lang="en-US" sz="2800" b="1" dirty="0">
                <a:latin typeface="ML-Aathira" pitchFamily="82" charset="0"/>
              </a:rPr>
              <a:t>-¸n-¡-s¸-Sp-¶p. ]cn-ip² </a:t>
            </a:r>
            <a:r>
              <a:rPr lang="en-US" sz="2800" b="1" dirty="0" err="1">
                <a:latin typeface="ML-Aathira" pitchFamily="82" charset="0"/>
              </a:rPr>
              <a:t>IpÀ_m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bnÂ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n¶p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Bßo</a:t>
            </a:r>
            <a:r>
              <a:rPr lang="en-US" sz="2800" b="1" dirty="0">
                <a:latin typeface="ML-Aathira" pitchFamily="82" charset="0"/>
              </a:rPr>
              <a:t>-b-t]m-</a:t>
            </a:r>
            <a:r>
              <a:rPr lang="en-US" sz="2800" b="1" dirty="0" err="1">
                <a:latin typeface="ML-Aathira" pitchFamily="82" charset="0"/>
              </a:rPr>
              <a:t>jWw</a:t>
            </a:r>
            <a:r>
              <a:rPr lang="en-US" sz="2800" b="1" dirty="0">
                <a:latin typeface="ML-Aathira" pitchFamily="82" charset="0"/>
              </a:rPr>
              <a:t> t\</a:t>
            </a:r>
            <a:r>
              <a:rPr lang="en-US" sz="2800" b="1" dirty="0" err="1">
                <a:latin typeface="ML-Aathira" pitchFamily="82" charset="0"/>
              </a:rPr>
              <a:t>Sn-bmWv</a:t>
            </a:r>
            <a:r>
              <a:rPr lang="en-US" sz="2800" b="1" dirty="0">
                <a:latin typeface="ML-Aathira" pitchFamily="82" charset="0"/>
              </a:rPr>
              <a:t> \mw </a:t>
            </a:r>
            <a:r>
              <a:rPr lang="en-US" sz="2800" b="1" dirty="0" err="1">
                <a:latin typeface="ML-Aathira" pitchFamily="82" charset="0"/>
              </a:rPr>
              <a:t>hf</a:t>
            </a:r>
            <a:r>
              <a:rPr lang="en-US" sz="2800" b="1" dirty="0">
                <a:latin typeface="ML-Aathira" pitchFamily="82" charset="0"/>
              </a:rPr>
              <a:t>-cp-¶-Xv. A\p-c-</a:t>
            </a:r>
            <a:r>
              <a:rPr lang="en-US" sz="2800" b="1" dirty="0" err="1">
                <a:latin typeface="ML-Aathira" pitchFamily="82" charset="0"/>
              </a:rPr>
              <a:t>RvP</a:t>
            </a:r>
            <a:r>
              <a:rPr lang="en-US" sz="2800" b="1" dirty="0">
                <a:latin typeface="ML-Aathira" pitchFamily="82" charset="0"/>
              </a:rPr>
              <a:t>-\-</a:t>
            </a:r>
            <a:r>
              <a:rPr lang="en-US" sz="2800" b="1" dirty="0" err="1">
                <a:latin typeface="ML-Aathira" pitchFamily="82" charset="0"/>
              </a:rPr>
              <a:t>Iq-Zm-i-bn-eqsS</a:t>
            </a:r>
            <a:r>
              <a:rPr lang="en-US" sz="2800" b="1" dirty="0">
                <a:latin typeface="ML-Aathira" pitchFamily="82" charset="0"/>
              </a:rPr>
              <a:t> IS-§</a:t>
            </a:r>
            <a:r>
              <a:rPr lang="en-US" sz="2800" b="1" dirty="0" err="1">
                <a:latin typeface="ML-Aathira" pitchFamily="82" charset="0"/>
              </a:rPr>
              <a:t>fnÂ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n¶pw</a:t>
            </a:r>
            <a:r>
              <a:rPr lang="en-US" sz="2800" b="1" dirty="0">
                <a:latin typeface="ML-Aathira" pitchFamily="82" charset="0"/>
              </a:rPr>
              <a:t> ]m]-§-</a:t>
            </a:r>
            <a:r>
              <a:rPr lang="en-US" sz="2800" b="1" dirty="0" err="1">
                <a:latin typeface="ML-Aathira" pitchFamily="82" charset="0"/>
              </a:rPr>
              <a:t>fnÂ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n¶pw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tamNn</a:t>
            </a:r>
            <a:r>
              <a:rPr lang="en-US" sz="2800" b="1" dirty="0">
                <a:latin typeface="ML-Aathira" pitchFamily="82" charset="0"/>
              </a:rPr>
              <a:t>-X-</a:t>
            </a:r>
            <a:r>
              <a:rPr lang="en-US" sz="2800" b="1" dirty="0" err="1">
                <a:latin typeface="ML-Aathira" pitchFamily="82" charset="0"/>
              </a:rPr>
              <a:t>cmbn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-hp-</a:t>
            </a:r>
            <a:r>
              <a:rPr lang="en-US" sz="2800" b="1" dirty="0" err="1">
                <a:latin typeface="ML-Aathira" pitchFamily="82" charset="0"/>
              </a:rPr>
              <a:t>ambpw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ktlm</a:t>
            </a:r>
            <a:r>
              <a:rPr lang="en-US" sz="2800" b="1" dirty="0">
                <a:latin typeface="ML-Aathira" pitchFamily="82" charset="0"/>
              </a:rPr>
              <a:t>-Z-c-§</a:t>
            </a:r>
            <a:r>
              <a:rPr lang="en-US" sz="2800" b="1" dirty="0" err="1">
                <a:latin typeface="ML-Aathira" pitchFamily="82" charset="0"/>
              </a:rPr>
              <a:t>fp-ambpw</a:t>
            </a:r>
            <a:r>
              <a:rPr lang="en-US" sz="2800" b="1" dirty="0">
                <a:latin typeface="ML-Aathira" pitchFamily="82" charset="0"/>
              </a:rPr>
              <a:t> cay-X-</a:t>
            </a:r>
            <a:r>
              <a:rPr lang="en-US" sz="2800" b="1" dirty="0" err="1">
                <a:latin typeface="ML-Aathira" pitchFamily="82" charset="0"/>
              </a:rPr>
              <a:t>bn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em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-¶p. </a:t>
            </a:r>
            <a:r>
              <a:rPr lang="en-US" sz="2800" b="1" dirty="0" err="1">
                <a:latin typeface="ML-Aathira" pitchFamily="82" charset="0"/>
              </a:rPr>
              <a:t>tcmKo-te</a:t>
            </a:r>
            <a:r>
              <a:rPr lang="en-US" sz="2800" b="1" dirty="0">
                <a:latin typeface="ML-Aathira" pitchFamily="82" charset="0"/>
              </a:rPr>
              <a:t>-]-\-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IqZmibneqsS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Bßo-bhpw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imco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-I-hp-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kuJyhpw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Bizm-khpw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ap¡v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e`n</a:t>
            </a:r>
            <a:r>
              <a:rPr lang="en-US" sz="2800" b="1" dirty="0">
                <a:latin typeface="ML-Aathira" pitchFamily="82" charset="0"/>
              </a:rPr>
              <a:t>-¡p-¶p.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-¸-«-¯n-</a:t>
            </a:r>
            <a:r>
              <a:rPr lang="en-US" sz="2800" b="1" dirty="0" err="1">
                <a:latin typeface="ML-Aathira" pitchFamily="82" charset="0"/>
              </a:rPr>
              <a:t>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k`m-ip</a:t>
            </a:r>
            <a:r>
              <a:rPr lang="en-US" sz="2800" b="1" dirty="0">
                <a:latin typeface="ML-Aathira" pitchFamily="82" charset="0"/>
              </a:rPr>
              <a:t>-{</a:t>
            </a:r>
            <a:r>
              <a:rPr lang="en-US" sz="2800" b="1" dirty="0" err="1">
                <a:latin typeface="ML-Aathira" pitchFamily="82" charset="0"/>
              </a:rPr>
              <a:t>iq</a:t>
            </a:r>
            <a:r>
              <a:rPr lang="en-US" sz="2800" b="1" dirty="0">
                <a:latin typeface="ML-Aathira" pitchFamily="82" charset="0"/>
              </a:rPr>
              <a:t>-j-</a:t>
            </a:r>
            <a:r>
              <a:rPr lang="en-US" sz="2800" b="1" dirty="0" err="1">
                <a:latin typeface="ML-Aathira" pitchFamily="82" charset="0"/>
              </a:rPr>
              <a:t>bv¡mbn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tXy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amw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[w </a:t>
            </a:r>
            <a:r>
              <a:rPr lang="en-US" sz="2800" b="1" dirty="0" err="1">
                <a:latin typeface="ML-Aathira" pitchFamily="82" charset="0"/>
              </a:rPr>
              <a:t>thÀXn-cn</a:t>
            </a:r>
            <a:r>
              <a:rPr lang="en-US" sz="2800" b="1" dirty="0">
                <a:latin typeface="ML-Aathira" pitchFamily="82" charset="0"/>
              </a:rPr>
              <a:t>-¡-s¸-Sp-</a:t>
            </a:r>
            <a:r>
              <a:rPr lang="en-US" sz="2800" b="1" dirty="0" err="1">
                <a:latin typeface="ML-Aathira" pitchFamily="82" charset="0"/>
              </a:rPr>
              <a:t>Ibpw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qÀW</a:t>
            </a:r>
            <a:r>
              <a:rPr lang="en-US" sz="2800" b="1" dirty="0">
                <a:latin typeface="ML-Aathira" pitchFamily="82" charset="0"/>
              </a:rPr>
              <a:t>-cm-¡-s¸-Sp-</a:t>
            </a:r>
            <a:r>
              <a:rPr lang="en-US" sz="2800" b="1" dirty="0" err="1">
                <a:latin typeface="ML-Aathira" pitchFamily="82" charset="0"/>
              </a:rPr>
              <a:t>Ibpw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sN¿p</a:t>
            </a:r>
            <a:r>
              <a:rPr lang="en-US" sz="2800" b="1" dirty="0">
                <a:latin typeface="ML-Aathira" pitchFamily="82" charset="0"/>
              </a:rPr>
              <a:t>-¶p. </a:t>
            </a:r>
            <a:r>
              <a:rPr lang="en-US" sz="2800" b="1" dirty="0" err="1">
                <a:latin typeface="ML-Aathira" pitchFamily="82" charset="0"/>
              </a:rPr>
              <a:t>hnhm</a:t>
            </a:r>
            <a:r>
              <a:rPr lang="en-US" sz="2800" b="1" dirty="0">
                <a:latin typeface="ML-Aathira" pitchFamily="82" charset="0"/>
              </a:rPr>
              <a:t>-l-¯n-</a:t>
            </a:r>
            <a:r>
              <a:rPr lang="en-US" sz="2800" b="1" dirty="0" err="1">
                <a:latin typeface="ML-Aathira" pitchFamily="82" charset="0"/>
              </a:rPr>
              <a:t>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kvt</a:t>
            </a:r>
            <a:r>
              <a:rPr lang="en-US" sz="2800" b="1" dirty="0">
                <a:latin typeface="ML-Aathira" pitchFamily="82" charset="0"/>
              </a:rPr>
              <a:t>\l-¯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kaÀ¸n</a:t>
            </a:r>
            <a:r>
              <a:rPr lang="en-US" sz="2800" b="1" dirty="0">
                <a:latin typeface="ML-Aathira" pitchFamily="82" charset="0"/>
              </a:rPr>
              <a:t>-¡m\pw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krjvSn-IÀa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nÂ</a:t>
            </a:r>
            <a:r>
              <a:rPr lang="en-US" sz="2800" b="1" dirty="0">
                <a:latin typeface="ML-Aathira" pitchFamily="82" charset="0"/>
              </a:rPr>
              <a:t> ]¦p-</a:t>
            </a:r>
            <a:r>
              <a:rPr lang="en-US" sz="2800" b="1" dirty="0" err="1">
                <a:latin typeface="ML-Aathira" pitchFamily="82" charset="0"/>
              </a:rPr>
              <a:t>tN</a:t>
            </a:r>
            <a:r>
              <a:rPr lang="en-US" sz="2800" b="1" dirty="0">
                <a:latin typeface="ML-Aathira" pitchFamily="82" charset="0"/>
              </a:rPr>
              <a:t>-cm\pw </a:t>
            </a:r>
            <a:r>
              <a:rPr lang="en-US" sz="2800" b="1" dirty="0" err="1">
                <a:latin typeface="ML-Aathira" pitchFamily="82" charset="0"/>
              </a:rPr>
              <a:t>khn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ti</a:t>
            </a:r>
            <a:r>
              <a:rPr lang="en-US" sz="2800" b="1" dirty="0">
                <a:latin typeface="ML-Aathira" pitchFamily="82" charset="0"/>
              </a:rPr>
              <a:t>-j-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hnfn</a:t>
            </a:r>
            <a:r>
              <a:rPr lang="en-US" sz="2800" b="1" dirty="0">
                <a:latin typeface="ML-Aathira" pitchFamily="82" charset="0"/>
              </a:rPr>
              <a:t>-¡-s¸-Sp-¶p.</a:t>
            </a:r>
          </a:p>
        </p:txBody>
      </p:sp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1000"/>
            <a:ext cx="601799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Cutim-bpsS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km¶n²yw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IqZmiIfnÂ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1295400"/>
            <a:ext cx="8077200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IqZmiIfn-eqsS</a:t>
            </a:r>
            <a:r>
              <a:rPr lang="en-US" sz="2600" b="1" dirty="0">
                <a:latin typeface="ML-Aathira" pitchFamily="82" charset="0"/>
              </a:rPr>
              <a:t> \s½ hnip-²o-I-cn-¡p-¶</a:t>
            </a:r>
            <a:r>
              <a:rPr lang="en-US" sz="2600" b="1" dirty="0" err="1">
                <a:latin typeface="ML-Aathira" pitchFamily="82" charset="0"/>
              </a:rPr>
              <a:t>Xpw</a:t>
            </a:r>
            <a:r>
              <a:rPr lang="en-US" sz="2600" b="1" dirty="0">
                <a:latin typeface="ML-Aathira" pitchFamily="82" charset="0"/>
              </a:rPr>
              <a:t> c£-</a:t>
            </a:r>
            <a:r>
              <a:rPr lang="en-US" sz="2600" b="1" dirty="0" err="1">
                <a:latin typeface="ML-Aathira" pitchFamily="82" charset="0"/>
              </a:rPr>
              <a:t>bpsS</a:t>
            </a:r>
            <a:r>
              <a:rPr lang="en-US" sz="2600" b="1" dirty="0">
                <a:latin typeface="ML-Aathira" pitchFamily="82" charset="0"/>
              </a:rPr>
              <a:t> A\p-`-h-¯n-</a:t>
            </a:r>
            <a:r>
              <a:rPr lang="en-US" sz="2600" b="1" dirty="0" err="1">
                <a:latin typeface="ML-Aathira" pitchFamily="82" charset="0"/>
              </a:rPr>
              <a:t>te¡p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bn</a:t>
            </a:r>
            <a:r>
              <a:rPr lang="en-US" sz="2600" b="1" dirty="0">
                <a:latin typeface="ML-Aathira" pitchFamily="82" charset="0"/>
              </a:rPr>
              <a:t>-¡p-¶</a:t>
            </a:r>
            <a:r>
              <a:rPr lang="en-US" sz="2600" b="1" dirty="0" err="1">
                <a:latin typeface="ML-Aathira" pitchFamily="82" charset="0"/>
              </a:rPr>
              <a:t>Xpw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IqZmiIfnÂ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k¶n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ln</a:t>
            </a:r>
            <a:r>
              <a:rPr lang="en-US" sz="2600" b="1" dirty="0">
                <a:latin typeface="ML-Aathira" pitchFamily="82" charset="0"/>
              </a:rPr>
              <a:t>-X-\m-</a:t>
            </a:r>
            <a:r>
              <a:rPr lang="en-US" sz="2600" b="1" dirty="0" err="1">
                <a:latin typeface="ML-Aathira" pitchFamily="82" charset="0"/>
              </a:rPr>
              <a:t>bn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-¡p¶ </a:t>
            </a:r>
            <a:r>
              <a:rPr lang="en-US" sz="2600" b="1" dirty="0" err="1">
                <a:latin typeface="ML-Aathira" pitchFamily="82" charset="0"/>
              </a:rPr>
              <a:t>Cutim</a:t>
            </a:r>
            <a:r>
              <a:rPr lang="en-US" sz="2600" b="1" dirty="0">
                <a:latin typeface="ML-Aathira" pitchFamily="82" charset="0"/>
              </a:rPr>
              <a:t> Xs¶-</a:t>
            </a:r>
            <a:r>
              <a:rPr lang="en-US" sz="2600" b="1" dirty="0" err="1">
                <a:latin typeface="ML-Aathira" pitchFamily="82" charset="0"/>
              </a:rPr>
              <a:t>bm-Wv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BXy</a:t>
            </a:r>
            <a:r>
              <a:rPr lang="en-US" sz="2600" b="1" dirty="0">
                <a:latin typeface="ML-Aathira" pitchFamily="82" charset="0"/>
              </a:rPr>
              <a:t>-´n-I-</a:t>
            </a:r>
            <a:r>
              <a:rPr lang="en-US" sz="2600" b="1" dirty="0" err="1">
                <a:latin typeface="ML-Aathira" pitchFamily="82" charset="0"/>
              </a:rPr>
              <a:t>ambn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Cutim</a:t>
            </a:r>
            <a:r>
              <a:rPr lang="en-US" sz="2600" b="1" dirty="0">
                <a:latin typeface="ML-Aathira" pitchFamily="82" charset="0"/>
              </a:rPr>
              <a:t> Xs¶-</a:t>
            </a:r>
            <a:r>
              <a:rPr lang="en-US" sz="2600" b="1" dirty="0" err="1">
                <a:latin typeface="ML-Aathira" pitchFamily="82" charset="0"/>
              </a:rPr>
              <a:t>bmWv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Xncp</a:t>
            </a:r>
            <a:r>
              <a:rPr lang="en-US" sz="2600" b="1" dirty="0">
                <a:latin typeface="ML-Aathira" pitchFamily="82" charset="0"/>
              </a:rPr>
              <a:t>-¸«w </a:t>
            </a:r>
            <a:r>
              <a:rPr lang="en-US" sz="2600" b="1" dirty="0" err="1">
                <a:latin typeface="ML-Aathira" pitchFamily="82" charset="0"/>
              </a:rPr>
              <a:t>kzoI-cn</a:t>
            </a:r>
            <a:r>
              <a:rPr lang="en-US" sz="2600" b="1" dirty="0">
                <a:latin typeface="ML-Aathira" pitchFamily="82" charset="0"/>
              </a:rPr>
              <a:t>¨ </a:t>
            </a:r>
            <a:r>
              <a:rPr lang="en-US" sz="2600" b="1" dirty="0" err="1">
                <a:latin typeface="ML-Aathira" pitchFamily="82" charset="0"/>
              </a:rPr>
              <a:t>ip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iq</a:t>
            </a:r>
            <a:r>
              <a:rPr lang="en-US" sz="2600" b="1" dirty="0">
                <a:latin typeface="ML-Aathira" pitchFamily="82" charset="0"/>
              </a:rPr>
              <a:t>-j-I-\n-</a:t>
            </a:r>
            <a:r>
              <a:rPr lang="en-US" sz="2600" b="1" dirty="0" err="1">
                <a:latin typeface="ML-Aathira" pitchFamily="82" charset="0"/>
              </a:rPr>
              <a:t>eqsS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hÀ¯n</a:t>
            </a:r>
            <a:r>
              <a:rPr lang="en-US" sz="2600" b="1" dirty="0">
                <a:latin typeface="ML-Aathira" pitchFamily="82" charset="0"/>
              </a:rPr>
              <a:t>-¡p-</a:t>
            </a:r>
            <a:r>
              <a:rPr lang="en-US" sz="2600" b="1" dirty="0" err="1">
                <a:latin typeface="ML-Aathira" pitchFamily="82" charset="0"/>
              </a:rPr>
              <a:t>Ibpw</a:t>
            </a:r>
            <a:r>
              <a:rPr lang="en-US" sz="2600" b="1" dirty="0">
                <a:latin typeface="ML-Aathira" pitchFamily="82" charset="0"/>
              </a:rPr>
              <a:t> c£-km-²y-am-¡p-</a:t>
            </a:r>
            <a:r>
              <a:rPr lang="en-US" sz="2600" b="1" dirty="0" err="1">
                <a:latin typeface="ML-Aathira" pitchFamily="82" charset="0"/>
              </a:rPr>
              <a:t>Ibpw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sN¿p</a:t>
            </a:r>
            <a:r>
              <a:rPr lang="en-US" sz="2600" b="1" dirty="0">
                <a:latin typeface="ML-Aathira" pitchFamily="82" charset="0"/>
              </a:rPr>
              <a:t>-¶Xv </a:t>
            </a:r>
            <a:r>
              <a:rPr lang="en-US" sz="2600" b="1" dirty="0" err="1">
                <a:latin typeface="ML-Aathira" pitchFamily="82" charset="0"/>
              </a:rPr>
              <a:t>F¶v</a:t>
            </a:r>
            <a:r>
              <a:rPr lang="en-US" sz="2600" b="1" dirty="0">
                <a:latin typeface="ML-Aathira" pitchFamily="82" charset="0"/>
              </a:rPr>
              <a:t> k` ]</a:t>
            </a:r>
            <a:r>
              <a:rPr lang="en-US" sz="2600" b="1" dirty="0" err="1">
                <a:latin typeface="ML-Aathira" pitchFamily="82" charset="0"/>
              </a:rPr>
              <a:t>Tn</a:t>
            </a:r>
            <a:r>
              <a:rPr lang="en-US" sz="2600" b="1" dirty="0">
                <a:latin typeface="ML-Aathira" pitchFamily="82" charset="0"/>
              </a:rPr>
              <a:t>-¸n-¡p-¶p.</a:t>
            </a:r>
          </a:p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500" b="1" dirty="0">
                <a:latin typeface="ML-Aathira" pitchFamily="82" charset="0"/>
              </a:rPr>
              <a:t>C{X al-¯</a:t>
            </a:r>
            <a:r>
              <a:rPr lang="en-US" sz="2500" b="1" dirty="0" err="1">
                <a:latin typeface="ML-Aathira" pitchFamily="82" charset="0"/>
              </a:rPr>
              <a:t>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tPmen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nÀÆ-ln</a:t>
            </a:r>
            <a:r>
              <a:rPr lang="en-US" sz="2500" b="1" dirty="0">
                <a:latin typeface="ML-Aathira" pitchFamily="82" charset="0"/>
              </a:rPr>
              <a:t>-¡p-hm³ </a:t>
            </a:r>
            <a:r>
              <a:rPr lang="en-US" sz="2500" b="1" dirty="0" err="1">
                <a:latin typeface="ML-Aathira" pitchFamily="82" charset="0"/>
              </a:rPr>
              <a:t>aninlm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k`-bnÂ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tXy-In¨v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-[-\m-{</a:t>
            </a:r>
            <a:r>
              <a:rPr lang="en-US" sz="2500" b="1" dirty="0" smtClean="0">
                <a:latin typeface="ML-Aathira" pitchFamily="82" charset="0"/>
              </a:rPr>
              <a:t>I-a-</a:t>
            </a:r>
            <a:r>
              <a:rPr lang="en-US" sz="2500" b="1" dirty="0" err="1" smtClean="0">
                <a:latin typeface="ML-Aathira" pitchFamily="82" charset="0"/>
              </a:rPr>
              <a:t>kw</a:t>
            </a:r>
            <a:r>
              <a:rPr lang="en-US" sz="2500" b="1" smtClean="0">
                <a:latin typeface="ML-Aathira" pitchFamily="82" charset="0"/>
              </a:rPr>
              <a:t>_-</a:t>
            </a:r>
            <a:r>
              <a:rPr lang="en-US" sz="2500" b="1" dirty="0">
                <a:latin typeface="ML-Aathira" pitchFamily="82" charset="0"/>
              </a:rPr>
              <a:t>Ô-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IÀ½-§-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k¶n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-X\m-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... </a:t>
            </a:r>
            <a:r>
              <a:rPr lang="en-US" sz="2500" b="1" dirty="0" err="1">
                <a:latin typeface="ML-Aathira" pitchFamily="82" charset="0"/>
              </a:rPr>
              <a:t>Ipcn-inÂ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kzbmÀ¸Ww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sNbvX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Ahn-Sp¶p</a:t>
            </a:r>
            <a:r>
              <a:rPr lang="en-US" sz="2500" b="1" dirty="0">
                <a:latin typeface="ML-Aathira" pitchFamily="82" charset="0"/>
              </a:rPr>
              <a:t> Xs¶-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ptcm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-{</a:t>
            </a:r>
            <a:r>
              <a:rPr lang="en-US" sz="2500" b="1" dirty="0" err="1">
                <a:latin typeface="ML-Aathira" pitchFamily="82" charset="0"/>
              </a:rPr>
              <a:t>iq-jbneqsS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Ct¸mÄ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AtX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AÀ¸Ww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S¯p</a:t>
            </a:r>
            <a:r>
              <a:rPr lang="en-US" sz="2500" b="1" dirty="0">
                <a:latin typeface="ML-Aathira" pitchFamily="82" charset="0"/>
              </a:rPr>
              <a:t>-¶-Xv. {]</a:t>
            </a:r>
            <a:r>
              <a:rPr lang="en-US" sz="2500" b="1" dirty="0" err="1">
                <a:latin typeface="ML-Aathira" pitchFamily="82" charset="0"/>
              </a:rPr>
              <a:t>tXyI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[-¯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-cp-</a:t>
            </a:r>
            <a:r>
              <a:rPr lang="en-US" sz="2500" b="1" dirty="0" err="1">
                <a:latin typeface="ML-Aathira" pitchFamily="82" charset="0"/>
              </a:rPr>
              <a:t>Wy</a:t>
            </a:r>
            <a:r>
              <a:rPr lang="en-US" sz="2500" b="1" dirty="0">
                <a:latin typeface="ML-Aathira" pitchFamily="82" charset="0"/>
              </a:rPr>
              <a:t>-km-</a:t>
            </a:r>
            <a:r>
              <a:rPr lang="en-US" sz="2500" b="1" dirty="0" err="1">
                <a:latin typeface="ML-Aathira" pitchFamily="82" charset="0"/>
              </a:rPr>
              <a:t>Zr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iy</a:t>
            </a:r>
            <a:r>
              <a:rPr lang="en-US" sz="2500" b="1" dirty="0">
                <a:latin typeface="ML-Aathira" pitchFamily="82" charset="0"/>
              </a:rPr>
              <a:t>-§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Ahn-Sp¶p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k¶n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-X-\m-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 </a:t>
            </a:r>
            <a:r>
              <a:rPr lang="en-US" sz="2500" b="1" dirty="0" err="1">
                <a:latin typeface="ML-Aathira" pitchFamily="82" charset="0"/>
              </a:rPr>
              <a:t>kzi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àn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bmÂ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Ahn-Sp¶p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IqZmi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k¶n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-X-\m-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-¶p. </a:t>
            </a:r>
            <a:r>
              <a:rPr lang="en-US" sz="2500" b="1" dirty="0" err="1">
                <a:latin typeface="ML-Aathira" pitchFamily="82" charset="0"/>
              </a:rPr>
              <a:t>X·qew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HcmÄ</a:t>
            </a:r>
            <a:r>
              <a:rPr lang="en-US" sz="2500" b="1" dirty="0">
                <a:latin typeface="ML-Aathira" pitchFamily="82" charset="0"/>
              </a:rPr>
              <a:t> amt½m-Zok \evIp-t¼mÄ </a:t>
            </a:r>
            <a:r>
              <a:rPr lang="en-US" sz="2500" b="1" dirty="0" err="1">
                <a:latin typeface="ML-Aathira" pitchFamily="82" charset="0"/>
              </a:rPr>
              <a:t>anin</a:t>
            </a:r>
            <a:r>
              <a:rPr lang="en-US" sz="2500" b="1" dirty="0">
                <a:latin typeface="ML-Aathira" pitchFamily="82" charset="0"/>
              </a:rPr>
              <a:t>-lm-X-</a:t>
            </a:r>
            <a:r>
              <a:rPr lang="en-US" sz="2500" b="1" dirty="0" err="1">
                <a:latin typeface="ML-Aathira" pitchFamily="82" charset="0"/>
              </a:rPr>
              <a:t>s¶bmWp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hmkvX</a:t>
            </a:r>
            <a:r>
              <a:rPr lang="en-US" sz="2500" b="1" dirty="0">
                <a:latin typeface="ML-Aathira" pitchFamily="82" charset="0"/>
              </a:rPr>
              <a:t>-h-¯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amt½m-Zok \</a:t>
            </a:r>
            <a:r>
              <a:rPr lang="en-US" sz="2500" b="1" dirty="0" err="1">
                <a:latin typeface="ML-Aathira" pitchFamily="82" charset="0"/>
              </a:rPr>
              <a:t>evIp</a:t>
            </a:r>
            <a:r>
              <a:rPr lang="en-US" sz="2500" b="1" dirty="0">
                <a:latin typeface="ML-Aathira" pitchFamily="82" charset="0"/>
              </a:rPr>
              <a:t>-¶-Xv...”“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09600" y="4114800"/>
            <a:ext cx="8001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000" b="1" dirty="0">
                <a:latin typeface="ML-Aathira" pitchFamily="82" charset="0"/>
              </a:rPr>
              <a:t>“	A\p-X-]n-¡p¶ ]m]n-Isf hnip-²o-I-cn-¡p¶ IÀ¯m hnsâ Ir]</a:t>
            </a:r>
            <a:r>
              <a:rPr lang="en-US" sz="3000" b="1" dirty="0" err="1">
                <a:latin typeface="ML-Aathira" pitchFamily="82" charset="0"/>
              </a:rPr>
              <a:t>bmÂ</a:t>
            </a:r>
            <a:r>
              <a:rPr lang="en-US" sz="3000" b="1" dirty="0">
                <a:latin typeface="ML-Aathira" pitchFamily="82" charset="0"/>
              </a:rPr>
              <a:t> \o ]m]-§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tamNn</a:t>
            </a:r>
            <a:r>
              <a:rPr lang="en-US" sz="3000" b="1" dirty="0">
                <a:latin typeface="ML-Aathira" pitchFamily="82" charset="0"/>
              </a:rPr>
              <a:t>-¡-s¸-«n-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-¡p-¶p.” “</a:t>
            </a:r>
            <a:r>
              <a:rPr lang="en-US" sz="3000" b="1" dirty="0" err="1">
                <a:latin typeface="ML-Aathira" pitchFamily="82" charset="0"/>
              </a:rPr>
              <a:t>tcmKn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fpsStaÂ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ssIh¨p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-¨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kpJw</a:t>
            </a:r>
            <a:r>
              <a:rPr lang="en-US" sz="3000" b="1" dirty="0">
                <a:latin typeface="ML-Aathira" pitchFamily="82" charset="0"/>
              </a:rPr>
              <a:t> {]m]</a:t>
            </a:r>
            <a:r>
              <a:rPr lang="en-US" sz="3000" b="1" dirty="0" err="1">
                <a:latin typeface="ML-Aathira" pitchFamily="82" charset="0"/>
              </a:rPr>
              <a:t>n¡psa¶v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injy-tcmSv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Acp</a:t>
            </a:r>
            <a:r>
              <a:rPr lang="en-US" sz="3000" b="1" dirty="0">
                <a:latin typeface="ML-Aathira" pitchFamily="82" charset="0"/>
              </a:rPr>
              <a:t>-fn-</a:t>
            </a:r>
            <a:r>
              <a:rPr lang="en-US" sz="3000" b="1" dirty="0" err="1">
                <a:latin typeface="ML-Aathira" pitchFamily="82" charset="0"/>
              </a:rPr>
              <a:t>s¨bvX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</a:t>
            </a:r>
            <a:r>
              <a:rPr lang="en-US" sz="3000" b="1" dirty="0">
                <a:latin typeface="ML-Aathira" pitchFamily="82" charset="0"/>
              </a:rPr>
              <a:t> \n\¡p </a:t>
            </a:r>
            <a:r>
              <a:rPr lang="en-US" sz="3000" b="1" dirty="0" err="1">
                <a:latin typeface="ML-Aathira" pitchFamily="82" charset="0"/>
              </a:rPr>
              <a:t>kuJy</a:t>
            </a:r>
            <a:r>
              <a:rPr lang="en-US" sz="3000" b="1" dirty="0">
                <a:latin typeface="ML-Aathira" pitchFamily="82" charset="0"/>
              </a:rPr>
              <a:t>-a-cp-</a:t>
            </a:r>
            <a:r>
              <a:rPr lang="en-US" sz="3000" b="1" dirty="0" err="1">
                <a:latin typeface="ML-Aathira" pitchFamily="82" charset="0"/>
              </a:rPr>
              <a:t>fs</a:t>
            </a:r>
            <a:r>
              <a:rPr lang="en-US" sz="3000" b="1" dirty="0">
                <a:latin typeface="ML-Aathira" pitchFamily="82" charset="0"/>
              </a:rPr>
              <a:t>«.”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0"/>
            <a:ext cx="616153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15:1þ10)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F¶nÂ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hkn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-¡p-hn³. Rm³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\n§-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hkn¡pw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(tbm-l.15:5).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IqZmiIfneqsS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R§fnte¡p</a:t>
            </a:r>
            <a:r>
              <a:rPr lang="en-US" sz="3000" b="1" dirty="0">
                <a:latin typeface="ML-Aathira" pitchFamily="82" charset="0"/>
              </a:rPr>
              <a:t> kar²ambn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mhcw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sNmcnbp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IqZmiIÄ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tbmKyXtbmsS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kzoIcn¨v</a:t>
            </a:r>
            <a:r>
              <a:rPr lang="en-US" sz="3000" b="1" dirty="0">
                <a:latin typeface="ML-Aathira" pitchFamily="82" charset="0"/>
              </a:rPr>
              <a:t> hnip²nbnÂ hfcm³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IqZmiIÄ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Ah-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k¶n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-X-\m-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Cutim-bp-ambn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hyàn-_Ôw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peÀ¯pw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2112020"/>
            <a:ext cx="74676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k`bpsS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IqZmiIÄ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hfsc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mNo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amsW¶p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sXfnbn¡s</a:t>
            </a:r>
            <a:r>
              <a:rPr lang="en-US" sz="2600" b="1" dirty="0">
                <a:latin typeface="ML-Aathira" pitchFamily="82" charset="0"/>
              </a:rPr>
              <a:t>¸«</a:t>
            </a:r>
            <a:r>
              <a:rPr lang="en-US" sz="2600" b="1" dirty="0" err="1">
                <a:latin typeface="ML-Aathira" pitchFamily="82" charset="0"/>
              </a:rPr>
              <a:t>n«p­v</a:t>
            </a:r>
            <a:r>
              <a:rPr lang="en-US" sz="2600" b="1" dirty="0">
                <a:latin typeface="ML-Aathira" pitchFamily="82" charset="0"/>
              </a:rPr>
              <a:t>. Ah </a:t>
            </a:r>
            <a:r>
              <a:rPr lang="en-US" sz="2600" b="1" dirty="0" err="1">
                <a:latin typeface="ML-Aathira" pitchFamily="82" charset="0"/>
              </a:rPr>
              <a:t>IqSpXÂ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iànbpÅXmsW¶p</a:t>
            </a:r>
            <a:r>
              <a:rPr lang="en-US" sz="2600" b="1" dirty="0">
                <a:latin typeface="ML-Aathira" pitchFamily="82" charset="0"/>
              </a:rPr>
              <a:t> a\</a:t>
            </a:r>
            <a:r>
              <a:rPr lang="en-US" sz="2600" b="1" dirty="0" err="1">
                <a:latin typeface="ML-Aathira" pitchFamily="82" charset="0"/>
              </a:rPr>
              <a:t>Ênem¡pI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Ir</a:t>
            </a:r>
            <a:r>
              <a:rPr lang="en-US" sz="2600" b="1" dirty="0">
                <a:latin typeface="ML-Aathira" pitchFamily="82" charset="0"/>
              </a:rPr>
              <a:t>] kar²ambn </a:t>
            </a:r>
            <a:r>
              <a:rPr lang="en-US" sz="2600" b="1" dirty="0" err="1">
                <a:latin typeface="ML-Aathira" pitchFamily="82" charset="0"/>
              </a:rPr>
              <a:t>sNmcnbp¶XpsIm­v</a:t>
            </a:r>
            <a:r>
              <a:rPr lang="en-US" sz="2600" b="1" dirty="0">
                <a:latin typeface="ML-Aathira" pitchFamily="82" charset="0"/>
              </a:rPr>
              <a:t> k` </a:t>
            </a:r>
            <a:r>
              <a:rPr lang="en-US" sz="2600" b="1" dirty="0" err="1">
                <a:latin typeface="ML-Aathira" pitchFamily="82" charset="0"/>
              </a:rPr>
              <a:t>AhfpsS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a¡sfbpw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AbÂ¡mscbpw</a:t>
            </a:r>
            <a:r>
              <a:rPr lang="en-US" sz="2600" b="1" dirty="0">
                <a:latin typeface="ML-Aathira" pitchFamily="82" charset="0"/>
              </a:rPr>
              <a:t> IqZmiIÄ¡Wbphm³ t{]</a:t>
            </a:r>
            <a:r>
              <a:rPr lang="en-US" sz="2600" b="1" dirty="0" err="1">
                <a:latin typeface="ML-Aathira" pitchFamily="82" charset="0"/>
              </a:rPr>
              <a:t>cn¸n¡p¶p</a:t>
            </a:r>
            <a:r>
              <a:rPr lang="en-US" sz="2600" b="1" dirty="0">
                <a:latin typeface="ML-Aathira" pitchFamily="82" charset="0"/>
              </a:rPr>
              <a:t>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81000" y="1805970"/>
            <a:ext cx="8458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 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IqZm-i-Ifpw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Xhpw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2"/>
            <a:ext cx="5346700" cy="1195388"/>
          </a:xfrm>
          <a:prstGeom prst="rect">
            <a:avLst/>
          </a:prstGeom>
          <a:noFill/>
        </p:spPr>
      </p:pic>
      <p:pic>
        <p:nvPicPr>
          <p:cNvPr id="2" name="Picture 2" descr="D:\web photo\lession 9\2\Sacrament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0"/>
            <a:ext cx="9151570" cy="2971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81000"/>
            <a:ext cx="7760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FF"/>
                </a:solidFill>
                <a:latin typeface="ML-Aathira" pitchFamily="82" charset="0"/>
              </a:rPr>
              <a:t>      </a:t>
            </a:r>
            <a:r>
              <a:rPr lang="en-US" sz="4000" b="1" dirty="0" err="1">
                <a:solidFill>
                  <a:srgbClr val="FF00FF"/>
                </a:solidFill>
                <a:latin typeface="ML-Aathira" pitchFamily="82" charset="0"/>
              </a:rPr>
              <a:t>Pdpktew</a:t>
            </a:r>
            <a:r>
              <a:rPr lang="en-US" sz="4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FF"/>
                </a:solidFill>
                <a:latin typeface="ML-Aathira" pitchFamily="82" charset="0"/>
              </a:rPr>
              <a:t>ssZhmebw</a:t>
            </a:r>
            <a:endParaRPr lang="en-US" sz="4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lession 9\2\Bitmap in Lesson9.c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7000"/>
            <a:ext cx="1844314" cy="2590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57400" y="1382554"/>
            <a:ext cx="6858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Pdpktew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-e-b-¯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IqSm</a:t>
            </a:r>
            <a:r>
              <a:rPr lang="en-US" sz="3000" b="1" dirty="0">
                <a:latin typeface="ML-Aathira" pitchFamily="82" charset="0"/>
              </a:rPr>
              <a:t>-c-¯n-cp-\</a:t>
            </a:r>
            <a:r>
              <a:rPr lang="en-US" sz="3000" b="1" dirty="0" err="1">
                <a:latin typeface="ML-Aathira" pitchFamily="82" charset="0"/>
              </a:rPr>
              <a:t>mÄ</a:t>
            </a:r>
            <a:r>
              <a:rPr lang="en-US" sz="3000" b="1" dirty="0">
                <a:latin typeface="ML-Aathira" pitchFamily="82" charset="0"/>
              </a:rPr>
              <a:t> \S-¡p-I-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-\m-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s¦Sp</a:t>
            </a:r>
            <a:r>
              <a:rPr lang="en-US" sz="3000" b="1" dirty="0">
                <a:latin typeface="ML-Aathira" pitchFamily="82" charset="0"/>
              </a:rPr>
              <a:t>-¡m-\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hnhn</a:t>
            </a:r>
            <a:r>
              <a:rPr lang="en-US" sz="3000" b="1" dirty="0">
                <a:latin typeface="ML-Aathira" pitchFamily="82" charset="0"/>
              </a:rPr>
              <a:t>[ </a:t>
            </a:r>
            <a:r>
              <a:rPr lang="en-US" sz="3000" b="1" dirty="0" err="1">
                <a:latin typeface="ML-Aathira" pitchFamily="82" charset="0"/>
              </a:rPr>
              <a:t>tZi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pt-BR" sz="3000" b="1" dirty="0">
                <a:latin typeface="ML-Aathira" pitchFamily="82" charset="0"/>
              </a:rPr>
              <a:t>hen-sbmcp P\m-hen F¯n-t¨À¶n-«p-­v.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-\m-</a:t>
            </a:r>
            <a:r>
              <a:rPr lang="en-US" sz="3000" b="1" dirty="0" err="1">
                <a:latin typeface="ML-Aathira" pitchFamily="82" charset="0"/>
              </a:rPr>
              <a:t>fnsâ</a:t>
            </a:r>
            <a:r>
              <a:rPr lang="en-US" sz="3000" b="1" dirty="0">
                <a:latin typeface="ML-Aathira" pitchFamily="82" charset="0"/>
              </a:rPr>
              <a:t> Ah-km-\s¯ </a:t>
            </a:r>
            <a:r>
              <a:rPr lang="en-US" sz="3000" b="1" dirty="0" err="1">
                <a:latin typeface="ML-Aathira" pitchFamily="82" charset="0"/>
              </a:rPr>
              <a:t>alm</a:t>
            </a:r>
            <a:r>
              <a:rPr lang="en-US" sz="3000" b="1" dirty="0">
                <a:latin typeface="ML-Aathira" pitchFamily="82" charset="0"/>
              </a:rPr>
              <a:t>-Zn-\-</a:t>
            </a:r>
            <a:r>
              <a:rPr lang="pt-BR" sz="3000" b="1" dirty="0">
                <a:latin typeface="ML-Aathira" pitchFamily="82" charset="0"/>
              </a:rPr>
              <a:t>¯nÂ Fgp-t¶-äp-\n¶p i_vZ-ap-bÀ¯n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dªp</a:t>
            </a:r>
            <a:r>
              <a:rPr lang="en-US" sz="3000" b="1" dirty="0">
                <a:latin typeface="ML-Aathira" pitchFamily="82" charset="0"/>
              </a:rPr>
              <a:t>: BÀs¡-¦</a:t>
            </a:r>
            <a:r>
              <a:rPr lang="en-US" sz="3000" b="1" dirty="0" err="1">
                <a:latin typeface="ML-Aathira" pitchFamily="82" charset="0"/>
              </a:rPr>
              <a:t>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Zmln</a:t>
            </a:r>
            <a:r>
              <a:rPr lang="en-US" sz="3000" b="1" dirty="0">
                <a:latin typeface="ML-Aathira" pitchFamily="82" charset="0"/>
              </a:rPr>
              <a:t>-¡p-s¶-¦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Ah³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ASp¡Â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IpSn</a:t>
            </a:r>
            <a:r>
              <a:rPr lang="en-US" sz="3000" b="1" dirty="0">
                <a:latin typeface="ML-Aathira" pitchFamily="82" charset="0"/>
              </a:rPr>
              <a:t>-¡-s«. </a:t>
            </a:r>
            <a:r>
              <a:rPr lang="en-US" sz="3000" b="1" dirty="0" err="1">
                <a:latin typeface="ML-Aathira" pitchFamily="82" charset="0"/>
              </a:rPr>
              <a:t>F¶nÂ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hniz-kn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</a:t>
            </a:r>
            <a:r>
              <a:rPr lang="en-US" sz="3000" b="1" dirty="0">
                <a:latin typeface="ML-Aathira" pitchFamily="82" charset="0"/>
              </a:rPr>
              <a:t>-b-¯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</a:t>
            </a:r>
            <a:r>
              <a:rPr lang="en-US" sz="3000" b="1" dirty="0">
                <a:latin typeface="ML-Aathira" pitchFamily="82" charset="0"/>
              </a:rPr>
              <a:t>-P-e-¯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Acp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HgpIpw</a:t>
            </a:r>
            <a:r>
              <a:rPr lang="en-US" sz="3000" b="1" dirty="0">
                <a:latin typeface="ML-Aathira" pitchFamily="82" charset="0"/>
              </a:rPr>
              <a:t>. Ah³ </a:t>
            </a:r>
            <a:r>
              <a:rPr lang="en-US" sz="3000" b="1" dirty="0" err="1">
                <a:latin typeface="ML-Aathira" pitchFamily="82" charset="0"/>
              </a:rPr>
              <a:t>CXp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dªXv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X¶nÂ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hniz-kn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kzoIcn</a:t>
            </a:r>
            <a:r>
              <a:rPr lang="en-US" sz="3000" b="1" dirty="0">
                <a:latin typeface="ML-Aathira" pitchFamily="82" charset="0"/>
              </a:rPr>
              <a:t>-¡m-\n-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Bßm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-s\-¸-</a:t>
            </a:r>
            <a:r>
              <a:rPr lang="en-US" sz="3000" b="1" dirty="0" err="1">
                <a:latin typeface="ML-Aathira" pitchFamily="82" charset="0"/>
              </a:rPr>
              <a:t>än-bmWv</a:t>
            </a:r>
            <a:r>
              <a:rPr lang="en-US" sz="3000" b="1" dirty="0">
                <a:latin typeface="ML-Aathira" pitchFamily="82" charset="0"/>
              </a:rPr>
              <a:t> (</a:t>
            </a:r>
            <a:r>
              <a:rPr lang="en-US" sz="3000" b="1" dirty="0" err="1">
                <a:latin typeface="ML-Aathira" pitchFamily="82" charset="0"/>
              </a:rPr>
              <a:t>tbml</a:t>
            </a:r>
            <a:r>
              <a:rPr lang="en-US" sz="3000" b="1" dirty="0">
                <a:latin typeface="ML-Aathira" pitchFamily="82" charset="0"/>
              </a:rPr>
              <a:t> 7:37-þ39).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343400"/>
            <a:ext cx="776046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     ]cnip²mßmhns\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ap¡p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sN¿p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c£mIcamb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ASmbmf§fmWv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3" name="Picture 3" descr="D:\web photo\lession 9\Dov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838200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143000"/>
            <a:ext cx="86106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ASn-Øm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ssZhn-I-Po-h³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ÂIp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c£m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-I-c-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hnip-²o-I-cn-¡p¶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IÀa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Ir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]m-h-c-¯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Nmep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hnizm-khpw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Øm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Cutim-bpsS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km¶n²yw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IqZmiIfnÂ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1143000"/>
            <a:ext cx="43460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ASn-Øm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2077283"/>
            <a:ext cx="6172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Ah-X-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AZr-iy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nXm-hns</a:t>
            </a:r>
            <a:r>
              <a:rPr lang="en-US" sz="3000" b="1" dirty="0">
                <a:latin typeface="ML-Aathira" pitchFamily="82" charset="0"/>
              </a:rPr>
              <a:t>\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</a:t>
            </a:r>
            <a:r>
              <a:rPr lang="en-US" sz="3000" b="1" dirty="0">
                <a:latin typeface="ML-Aathira" pitchFamily="82" charset="0"/>
              </a:rPr>
              <a:t>-s¸-Sp-¯n-¯-cp-¶-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Ahn-Sp¶v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IqZm-i-bm-Wv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àn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Xz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eq-sSbpw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-\-§-fn-</a:t>
            </a:r>
            <a:r>
              <a:rPr lang="en-US" sz="3000" b="1" dirty="0" err="1">
                <a:latin typeface="ML-Aathira" pitchFamily="82" charset="0"/>
              </a:rPr>
              <a:t>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¯-\-§-fn-</a:t>
            </a:r>
            <a:r>
              <a:rPr lang="en-US" sz="3000" b="1" dirty="0" err="1">
                <a:latin typeface="ML-Aathira" pitchFamily="82" charset="0"/>
              </a:rPr>
              <a:t>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AZr-iy-amb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</a:t>
            </a:r>
            <a:r>
              <a:rPr lang="en-US" sz="3000" b="1" dirty="0" err="1">
                <a:latin typeface="ML-Aathira" pitchFamily="82" charset="0"/>
              </a:rPr>
              <a:t>hcw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-¡p-\</a:t>
            </a:r>
            <a:r>
              <a:rPr lang="en-US" sz="3000" b="1" dirty="0" err="1">
                <a:latin typeface="ML-Aathira" pitchFamily="82" charset="0"/>
              </a:rPr>
              <a:t>ÂIn</a:t>
            </a:r>
            <a:r>
              <a:rPr lang="en-US" sz="3000" b="1" dirty="0">
                <a:latin typeface="ML-Aathira" pitchFamily="82" charset="0"/>
              </a:rPr>
              <a:t> \s½ hnip-²o-I-cn-¨p-</a:t>
            </a:r>
            <a:r>
              <a:rPr lang="en-US" sz="3000" b="1" dirty="0" err="1">
                <a:latin typeface="ML-Aathira" pitchFamily="82" charset="0"/>
              </a:rPr>
              <a:t>sIm</a:t>
            </a:r>
            <a:r>
              <a:rPr lang="en-US" sz="3000" b="1" dirty="0">
                <a:latin typeface="ML-Aathira" pitchFamily="82" charset="0"/>
              </a:rPr>
              <a:t>-­n-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 A§s\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ASn-Øm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Iq-Zm-i-bmbn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hÀ¯n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</p:txBody>
      </p:sp>
      <p:pic>
        <p:nvPicPr>
          <p:cNvPr id="3075" name="Picture 3" descr="D:\web photo\lession 9\2\jesus-christ-QM53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3321" y="2362200"/>
            <a:ext cx="2470679" cy="3200400"/>
          </a:xfrm>
          <a:prstGeom prst="rect">
            <a:avLst/>
          </a:prstGeom>
          <a:noFill/>
        </p:spPr>
      </p:pic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981200"/>
            <a:ext cx="402065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2743200"/>
            <a:ext cx="48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hnip-²o-I-cn-¡p-¶-h-\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-¯s¶ \</a:t>
            </a:r>
            <a:r>
              <a:rPr lang="en-US" sz="3000" b="1" dirty="0" err="1">
                <a:latin typeface="ML-Aathira" pitchFamily="82" charset="0"/>
              </a:rPr>
              <a:t>ap¡p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ÂIn-s¡m­v</a:t>
            </a:r>
            <a:r>
              <a:rPr lang="en-US" sz="3000" b="1" dirty="0">
                <a:latin typeface="ML-Aathira" pitchFamily="82" charset="0"/>
              </a:rPr>
              <a:t> k`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IqZm-i-bmbn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hÀ¯n</a:t>
            </a:r>
            <a:r>
              <a:rPr lang="en-US" sz="3000" b="1" dirty="0">
                <a:latin typeface="ML-Aathira" pitchFamily="82" charset="0"/>
              </a:rPr>
              <a:t>-¡p-¶p</a:t>
            </a:r>
          </a:p>
        </p:txBody>
      </p:sp>
      <p:pic>
        <p:nvPicPr>
          <p:cNvPr id="4098" name="Picture 2" descr="D:\web photo\lession 9\2\paintings-jesus-christ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113093"/>
            <a:ext cx="4038600" cy="5744907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1066800"/>
            <a:ext cx="8158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IqZmiIÄ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ssZhn-I-Po-h³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ÂIp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AS-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71800" y="2234148"/>
            <a:ext cx="6019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c£-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</a:t>
            </a:r>
            <a:r>
              <a:rPr lang="en-US" sz="3000" b="1" dirty="0">
                <a:latin typeface="ML-Aathira" pitchFamily="82" charset="0"/>
              </a:rPr>
              <a:t> IÄ \s½ ]¦p-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-cm-¡p-¶p. Fs¶¶pw </a:t>
            </a:r>
            <a:r>
              <a:rPr lang="en-US" sz="3000" b="1" dirty="0" err="1">
                <a:latin typeface="ML-Aathira" pitchFamily="82" charset="0"/>
              </a:rPr>
              <a:t>Pohn¡p</a:t>
            </a:r>
            <a:r>
              <a:rPr lang="en-US" sz="3000" b="1" dirty="0">
                <a:latin typeface="ML-Aathira" pitchFamily="82" charset="0"/>
              </a:rPr>
              <a:t>-¶</a:t>
            </a:r>
            <a:r>
              <a:rPr lang="en-US" sz="3000" b="1" dirty="0" err="1">
                <a:latin typeface="ML-Aathira" pitchFamily="82" charset="0"/>
              </a:rPr>
              <a:t>Xpw</a:t>
            </a:r>
            <a:r>
              <a:rPr lang="en-US" sz="3000" b="1" dirty="0">
                <a:latin typeface="ML-Aathira" pitchFamily="82" charset="0"/>
              </a:rPr>
              <a:t> Poh³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Xp-amb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ico</a:t>
            </a:r>
            <a:r>
              <a:rPr lang="en-US" sz="3000" b="1" dirty="0">
                <a:latin typeface="ML-Aathira" pitchFamily="82" charset="0"/>
              </a:rPr>
              <a:t>-c-¯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{]h-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iàn-bmWv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IqZmiIÄ</a:t>
            </a:r>
            <a:r>
              <a:rPr lang="en-US" sz="3000" b="1" dirty="0">
                <a:latin typeface="ML-Aathira" pitchFamily="82" charset="0"/>
              </a:rPr>
              <a:t>. Ah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-X-¯n\v P\-\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hfÀ¨bpw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tcmK-hn-ap-ànbpw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ZuXy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nÀh</a:t>
            </a:r>
            <a:r>
              <a:rPr lang="en-US" sz="3000" b="1" dirty="0">
                <a:latin typeface="ML-Aathira" pitchFamily="82" charset="0"/>
              </a:rPr>
              <a:t>-l-W-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ànbpw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bm-t¡m</a:t>
            </a:r>
            <a:r>
              <a:rPr lang="en-US" sz="3000" dirty="0">
                <a:latin typeface="ML-Aathira" pitchFamily="82" charset="0"/>
              </a:rPr>
              <a:t>. 1:21).</a:t>
            </a:r>
          </a:p>
        </p:txBody>
      </p:sp>
      <p:pic>
        <p:nvPicPr>
          <p:cNvPr id="5122" name="Picture 2" descr="D:\web photo\lession 9\2\Jesus-Christ-jesus-9917686-640-457.jpg"/>
          <p:cNvPicPr>
            <a:picLocks noChangeAspect="1" noChangeArrowheads="1"/>
          </p:cNvPicPr>
          <p:nvPr/>
        </p:nvPicPr>
        <p:blipFill>
          <a:blip r:embed="rId2"/>
          <a:srcRect l="50257"/>
          <a:stretch>
            <a:fillRect/>
          </a:stretch>
        </p:blipFill>
        <p:spPr bwMode="auto">
          <a:xfrm>
            <a:off x="0" y="2133600"/>
            <a:ext cx="2708564" cy="3886200"/>
          </a:xfrm>
          <a:prstGeom prst="rect">
            <a:avLst/>
          </a:prstGeom>
          <a:noFill/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1797</TotalTime>
  <Words>325</Words>
  <Application>Microsoft Office PowerPoint</Application>
  <PresentationFormat>On-screen Show (4:3)</PresentationFormat>
  <Paragraphs>82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269</cp:revision>
  <dcterms:created xsi:type="dcterms:W3CDTF">2013-05-26T14:48:20Z</dcterms:created>
  <dcterms:modified xsi:type="dcterms:W3CDTF">2013-10-10T09:51:02Z</dcterms:modified>
</cp:coreProperties>
</file>